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6" r:id="rId10"/>
    <p:sldId id="265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86"/>
  </p:normalViewPr>
  <p:slideViewPr>
    <p:cSldViewPr snapToGrid="0" snapToObjects="1">
      <p:cViewPr varScale="1">
        <p:scale>
          <a:sx n="95" d="100"/>
          <a:sy n="95" d="100"/>
        </p:scale>
        <p:origin x="200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D5F52C-0B58-0040-A314-4FCD8B472257}" type="datetimeFigureOut">
              <a:rPr lang="fr-FR" smtClean="0"/>
              <a:t>15/01/2021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9107F6-5BFC-3E44-A38F-2FD78194F3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986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107F6-5BFC-3E44-A38F-2FD78194F337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1829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107F6-5BFC-3E44-A38F-2FD78194F337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8422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107F6-5BFC-3E44-A38F-2FD78194F337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7858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107F6-5BFC-3E44-A38F-2FD78194F337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3202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July 1968 </a:t>
            </a:r>
          </a:p>
          <a:p>
            <a:r>
              <a:rPr lang="fr-FR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Non-Proliferation</a:t>
            </a:r>
            <a:r>
              <a:rPr lang="fr-FR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Treaty</a:t>
            </a:r>
            <a:r>
              <a:rPr lang="fr-FR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opens for signature</a:t>
            </a:r>
          </a:p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the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Nuclear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Non-Proliferation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Treaty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non-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nuclear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weapon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states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agree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never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acquire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nuclear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weapons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nuclear-weapon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states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legal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undertaking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disarm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107F6-5BFC-3E44-A38F-2FD78194F337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2374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Greenham</a:t>
            </a:r>
            <a:r>
              <a:rPr lang="fr-FR" dirty="0"/>
              <a:t> Common </a:t>
            </a:r>
            <a:r>
              <a:rPr lang="fr-FR" dirty="0" err="1"/>
              <a:t>is</a:t>
            </a:r>
            <a:r>
              <a:rPr lang="fr-FR" dirty="0"/>
              <a:t> the illustration of a </a:t>
            </a:r>
            <a:r>
              <a:rPr lang="fr-FR" dirty="0" err="1"/>
              <a:t>strong</a:t>
            </a:r>
            <a:r>
              <a:rPr lang="fr-FR" dirty="0"/>
              <a:t> and </a:t>
            </a:r>
            <a:r>
              <a:rPr lang="fr-FR" dirty="0" err="1"/>
              <a:t>winning</a:t>
            </a:r>
            <a:r>
              <a:rPr lang="fr-FR" dirty="0"/>
              <a:t>  </a:t>
            </a:r>
            <a:r>
              <a:rPr lang="fr-FR" dirty="0" err="1"/>
              <a:t>feminist</a:t>
            </a:r>
            <a:r>
              <a:rPr lang="fr-FR" dirty="0"/>
              <a:t> </a:t>
            </a:r>
            <a:r>
              <a:rPr lang="fr-FR" dirty="0" err="1"/>
              <a:t>pacifism</a:t>
            </a:r>
            <a:r>
              <a:rPr lang="fr-FR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107F6-5BFC-3E44-A38F-2FD78194F337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8207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107F6-5BFC-3E44-A38F-2FD78194F337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0836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B839BD-D409-7746-A8F2-B6DF3938E7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F15A619-1BD9-9A4B-A8C5-2714123DD1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DDE4612-B7F3-9749-AF72-E94F3F42C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1BB9D-0A1F-B94D-9EDD-2BCC2BD8E348}" type="datetimeFigureOut">
              <a:rPr lang="fr-FR" smtClean="0"/>
              <a:t>15/01/2021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CF80A1C-B832-1146-B494-729D2307A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98D4E15-716E-6244-AD98-44C3408A8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C1622-0F1E-1349-8657-53382CDE38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2509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FB44A0-DC17-0748-9931-B10D2A1FB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C8545BA-959A-2440-8446-FABDA9B835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9EE29D7-2A7F-A549-9FA3-241A902D5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1BB9D-0A1F-B94D-9EDD-2BCC2BD8E348}" type="datetimeFigureOut">
              <a:rPr lang="fr-FR" smtClean="0"/>
              <a:t>15/01/2021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E26CDB8-DD11-A546-BFE7-153605FFF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180CBE8-183C-ED47-B771-05B49230D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C1622-0F1E-1349-8657-53382CDE38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9722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C805476-6FC3-0043-A99E-BBB4508216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C784E3B-7C6A-E440-B65E-CE0DA85902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611AB05-0492-1643-B3BA-97D68101B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1BB9D-0A1F-B94D-9EDD-2BCC2BD8E348}" type="datetimeFigureOut">
              <a:rPr lang="fr-FR" smtClean="0"/>
              <a:t>15/01/2021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65D549D-B2D4-3C4E-9399-E38D3E35A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7741AA-4112-F14C-A400-192CDC252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C1622-0F1E-1349-8657-53382CDE38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9044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187619-9F73-2C40-B19F-1EFCE1CAB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E899887-A0A4-364F-85B4-916C039A11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FAA86CB-469F-F04A-AE57-810EAC5A8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1BB9D-0A1F-B94D-9EDD-2BCC2BD8E348}" type="datetimeFigureOut">
              <a:rPr lang="fr-FR" smtClean="0"/>
              <a:t>15/01/2021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A39487-2A6F-AF4E-A30B-FAF808727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C763FE9-2572-0940-A6DA-C3D879E00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C1622-0F1E-1349-8657-53382CDE38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1803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633619-BF44-1C4E-B74F-AA83F3CAF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3E8305B-4309-C546-B3EB-74C173CFF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E09087-57CA-6145-9647-687B1A57B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1BB9D-0A1F-B94D-9EDD-2BCC2BD8E348}" type="datetimeFigureOut">
              <a:rPr lang="fr-FR" smtClean="0"/>
              <a:t>15/01/2021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E55DFD-344A-D04A-ADDC-A5D15694C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C48C28-F204-8E4B-9F43-8DB06F21C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C1622-0F1E-1349-8657-53382CDE38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3430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2D284D-1CE5-BD49-B38E-B39B5DBBD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B68DD91-5A00-884A-A21E-4C35D66583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B5FFC41-C940-2443-8B10-781415FB57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6597AFB-8624-1B49-8D04-90E3EE8A8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1BB9D-0A1F-B94D-9EDD-2BCC2BD8E348}" type="datetimeFigureOut">
              <a:rPr lang="fr-FR" smtClean="0"/>
              <a:t>15/01/2021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C1D9FDD-71F3-B84A-9535-A4AB2A471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85A1DA9-2433-3C49-AC79-59E0D950C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C1622-0F1E-1349-8657-53382CDE38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1257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1D7E49-5C0A-CE4B-B1F2-D9B130080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289A42-7CDF-EA4A-8A6A-1FDBC309F5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8513362-E390-0B42-BC76-02F3BEB433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0E916D9-9A41-C948-B5E2-1CC3947F29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4105365-F007-C246-B8E4-98AE1B3AE6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AD36FEA-4A76-BC43-8649-03FE09B8D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1BB9D-0A1F-B94D-9EDD-2BCC2BD8E348}" type="datetimeFigureOut">
              <a:rPr lang="fr-FR" smtClean="0"/>
              <a:t>15/01/2021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B1626D6-862D-7342-B191-840FD1DD5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DE11D29-F98F-1542-BEB5-9660C9AD8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C1622-0F1E-1349-8657-53382CDE38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3352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453210-CCC7-7F4F-A9E8-434D46F9F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9C91A05-51A0-504D-A36A-6D0B9920A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1BB9D-0A1F-B94D-9EDD-2BCC2BD8E348}" type="datetimeFigureOut">
              <a:rPr lang="fr-FR" smtClean="0"/>
              <a:t>15/01/2021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4CFA876-6EC2-8B4E-969D-D97F109BE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0D40570-A3EF-F742-B4D9-5D066D111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C1622-0F1E-1349-8657-53382CDE38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8604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9EAB5ED-7139-CE4B-88D8-CD6887128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1BB9D-0A1F-B94D-9EDD-2BCC2BD8E348}" type="datetimeFigureOut">
              <a:rPr lang="fr-FR" smtClean="0"/>
              <a:t>15/01/2021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A2F71D8-D8EC-A34D-BE46-B4B5F43B7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97E9888-D54D-4A41-8472-97719D274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C1622-0F1E-1349-8657-53382CDE38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5546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827DB6-1B8F-6546-97E2-A552BAA9E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776D02C-7790-BF4F-9CD3-2D926BA6A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2BAF9BD-A950-DA44-ADD3-FC10CF2209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F689D94-6DFA-B443-987A-4142AD6E7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1BB9D-0A1F-B94D-9EDD-2BCC2BD8E348}" type="datetimeFigureOut">
              <a:rPr lang="fr-FR" smtClean="0"/>
              <a:t>15/01/2021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7ABA6DA-C075-F74B-87F6-1282DBEDE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5DD39-10A3-8842-A955-21CB4C8E4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C1622-0F1E-1349-8657-53382CDE38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716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5D7105-3CA5-E74B-801F-5E99FF492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07CE1C9-89D9-BD43-8042-04418FB3E5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EFB76C7-B1F9-524F-B577-322D57104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E0AEFC0-455C-C549-A843-EE2478A16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1BB9D-0A1F-B94D-9EDD-2BCC2BD8E348}" type="datetimeFigureOut">
              <a:rPr lang="fr-FR" smtClean="0"/>
              <a:t>15/01/2021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8B07FA7-71A5-4B4F-84A5-765C99E51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115A71F-877B-5945-9625-024204053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C1622-0F1E-1349-8657-53382CDE38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0346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B0BFE59-23EC-714E-8E2A-C943A1D57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A5CA674-9EAF-AC46-A0C8-61CAF7464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2FC78D0-78B5-B049-A567-5216106764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1BB9D-0A1F-B94D-9EDD-2BCC2BD8E348}" type="datetimeFigureOut">
              <a:rPr lang="fr-FR" smtClean="0"/>
              <a:t>15/01/2021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1F18CFB-BE18-3F47-8A32-165454730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AADDB1-D7F3-2D41-960F-D24EC02454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6C1622-0F1E-1349-8657-53382CDE38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0435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tiff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tiff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4FB794-DE9F-8B43-BD8A-4D66BD88C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1512061" cy="2101667"/>
          </a:xfrm>
        </p:spPr>
        <p:txBody>
          <a:bodyPr>
            <a:normAutofit/>
          </a:bodyPr>
          <a:lstStyle/>
          <a:p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Hiroshima – Nagasaki Aout 1945</a:t>
            </a:r>
            <a:b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NEVER AGAIN!</a:t>
            </a:r>
            <a:r>
              <a:rPr lang="fr-FR" sz="3600" dirty="0"/>
              <a:t> </a:t>
            </a:r>
            <a:br>
              <a:rPr lang="fr-FR" dirty="0"/>
            </a:b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8F22D94-3415-9544-9CAE-1886ACD58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8204051" y="3602037"/>
            <a:ext cx="27819122" cy="3528486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1026" name="Picture 2" descr="70 ans après, le Japon paie encore le prix de Hiroshima et Nagasaki">
            <a:extLst>
              <a:ext uri="{FF2B5EF4-FFF2-40B4-BE49-F238E27FC236}">
                <a16:creationId xmlns:a16="http://schemas.microsoft.com/office/drawing/2014/main" id="{114BADB6-05AA-824F-A506-53A94233A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6500"/>
            <a:ext cx="12192000" cy="568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630A2E8-EB02-D140-83BB-5B1BD7817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3373" y="1495548"/>
            <a:ext cx="2952750" cy="309989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EA033C9-8D39-1141-97C5-77861540A4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08743"/>
            <a:ext cx="1528763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99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329AD8-F529-CE4C-A5B3-1B5388803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/>
          <a:lstStyle/>
          <a:p>
            <a:r>
              <a:rPr lang="fr-FR" dirty="0"/>
              <a:t>      </a:t>
            </a:r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2021: NUCLEAR WEAPONS BANNED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2EF1039-7F56-F542-B845-BA3CE27F5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0908"/>
            <a:ext cx="1528763" cy="85169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8F258E6-0C42-3742-8B9C-98C588B46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74495"/>
            <a:ext cx="11353799" cy="5783505"/>
          </a:xfrm>
          <a:prstGeom prst="rect">
            <a:avLst/>
          </a:prstGeom>
        </p:spPr>
      </p:pic>
      <p:pic>
        <p:nvPicPr>
          <p:cNvPr id="10" name="Espace réservé du contenu 4">
            <a:extLst>
              <a:ext uri="{FF2B5EF4-FFF2-40B4-BE49-F238E27FC236}">
                <a16:creationId xmlns:a16="http://schemas.microsoft.com/office/drawing/2014/main" id="{AF628892-9A50-104D-A49C-999D2EA5A8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65100" y="2336800"/>
            <a:ext cx="4292600" cy="279558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2B4C90D-7224-FE45-AEC7-9F34C6B565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1300" y="1381125"/>
            <a:ext cx="3187700" cy="259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50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900857-874E-8E41-9CAF-0C4359812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/>
          <a:lstStyle/>
          <a:p>
            <a:r>
              <a:rPr lang="fr-FR" dirty="0"/>
              <a:t>      </a:t>
            </a:r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Stockholm </a:t>
            </a:r>
            <a:r>
              <a:rPr lang="fr-F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Appeal</a:t>
            </a:r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 : 3 million signatures</a:t>
            </a:r>
          </a:p>
        </p:txBody>
      </p:sp>
      <p:pic>
        <p:nvPicPr>
          <p:cNvPr id="2052" name="Picture 4" descr="Poster, Stockholm Peace Appeal · Australian Living Peace Museum">
            <a:extLst>
              <a:ext uri="{FF2B5EF4-FFF2-40B4-BE49-F238E27FC236}">
                <a16:creationId xmlns:a16="http://schemas.microsoft.com/office/drawing/2014/main" id="{8698C332-05A4-7A49-962F-197AE9D1B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7" y="4362450"/>
            <a:ext cx="3272283" cy="463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es Lettres Françaises Banque d'image et photos - Alamy">
            <a:extLst>
              <a:ext uri="{FF2B5EF4-FFF2-40B4-BE49-F238E27FC236}">
                <a16:creationId xmlns:a16="http://schemas.microsoft.com/office/drawing/2014/main" id="{D0B0230D-F080-BA4F-BB0E-C691DFA71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995" y="2098673"/>
            <a:ext cx="4683473" cy="661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50 Jahre Friedensbewegung - DER SPIEGEL">
            <a:extLst>
              <a:ext uri="{FF2B5EF4-FFF2-40B4-BE49-F238E27FC236}">
                <a16:creationId xmlns:a16="http://schemas.microsoft.com/office/drawing/2014/main" id="{617FEA99-5FDD-8741-806A-1D02C1E68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727" y="1690688"/>
            <a:ext cx="5865269" cy="267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98B1F89-30E0-7F4A-B98C-8519803C5F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08743"/>
            <a:ext cx="1528763" cy="939800"/>
          </a:xfrm>
          <a:prstGeom prst="rect">
            <a:avLst/>
          </a:prstGeom>
        </p:spPr>
      </p:pic>
      <p:pic>
        <p:nvPicPr>
          <p:cNvPr id="2058" name="Picture 10" descr="65th anniversary of Stockholm's Appeal | World Peace Council">
            <a:extLst>
              <a:ext uri="{FF2B5EF4-FFF2-40B4-BE49-F238E27FC236}">
                <a16:creationId xmlns:a16="http://schemas.microsoft.com/office/drawing/2014/main" id="{FC23E8A4-1FA3-414B-BB40-A703F2DE2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824" y="1471613"/>
            <a:ext cx="6019801" cy="943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07FBE7A9-D98E-5E4C-9749-DF3B39266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4948" y="1239041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2060" name="Picture 12" descr="Cold War | IDCA">
            <a:extLst>
              <a:ext uri="{FF2B5EF4-FFF2-40B4-BE49-F238E27FC236}">
                <a16:creationId xmlns:a16="http://schemas.microsoft.com/office/drawing/2014/main" id="{D6103EC8-BBB2-7D40-A320-01C6CFBB0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29294"/>
            <a:ext cx="5080000" cy="31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307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118631-1032-304C-8F37-B4FB6F95B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</p:spPr>
        <p:txBody>
          <a:bodyPr>
            <a:normAutofit fontScale="90000"/>
          </a:bodyPr>
          <a:lstStyle/>
          <a:p>
            <a:r>
              <a:rPr lang="fr-FR" i="1" dirty="0"/>
              <a:t>          « </a:t>
            </a:r>
            <a:r>
              <a:rPr lang="fr-F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Remember</a:t>
            </a:r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humanity</a:t>
            </a:r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fr-F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forget</a:t>
            </a:r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rest</a:t>
            </a:r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 »:</a:t>
            </a:r>
            <a:b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Russel-Einstein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Manifesto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Scientists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against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bomb</a:t>
            </a:r>
            <a:endParaRPr lang="fr-F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8" name="Picture 6" descr="Call for Sanity on Sixtieth Anniversary of the Russell-Einstein Manifesto -  FPIF">
            <a:extLst>
              <a:ext uri="{FF2B5EF4-FFF2-40B4-BE49-F238E27FC236}">
                <a16:creationId xmlns:a16="http://schemas.microsoft.com/office/drawing/2014/main" id="{3DE2763C-8275-F242-80F2-7262E23383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6" y="1690688"/>
            <a:ext cx="4995633" cy="510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ADBAED4-A454-AB4E-B242-DFC8AF557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08743"/>
            <a:ext cx="1528763" cy="939800"/>
          </a:xfrm>
          <a:prstGeom prst="rect">
            <a:avLst/>
          </a:prstGeom>
        </p:spPr>
      </p:pic>
      <p:pic>
        <p:nvPicPr>
          <p:cNvPr id="3086" name="Picture 14" descr="Frédéric Joliot, dit Joliot-Curie - michel-pinault.over-blog.com">
            <a:extLst>
              <a:ext uri="{FF2B5EF4-FFF2-40B4-BE49-F238E27FC236}">
                <a16:creationId xmlns:a16="http://schemas.microsoft.com/office/drawing/2014/main" id="{D6D10EAC-745E-6C42-8414-D84278425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209" y="2047876"/>
            <a:ext cx="3635374" cy="403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Joseph Rotblat &amp; Nobel Peace Prize - Thinkers Lodge Histories">
            <a:extLst>
              <a:ext uri="{FF2B5EF4-FFF2-40B4-BE49-F238E27FC236}">
                <a16:creationId xmlns:a16="http://schemas.microsoft.com/office/drawing/2014/main" id="{097116F2-B4AF-594B-8A45-CAA4F950B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7876"/>
            <a:ext cx="3810000" cy="3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006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D44648-B659-9346-A45A-BB2013BEB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763" y="159941"/>
            <a:ext cx="10639424" cy="1057275"/>
          </a:xfrm>
        </p:spPr>
        <p:txBody>
          <a:bodyPr>
            <a:norm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60’s: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fr-FR" sz="2800" dirty="0" err="1">
                <a:latin typeface="Arial" panose="020B0604020202020204" pitchFamily="34" charset="0"/>
                <a:cs typeface="Arial" panose="020B0604020202020204" pitchFamily="34" charset="0"/>
              </a:rPr>
              <a:t>utual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fr-FR" sz="2800" dirty="0" err="1">
                <a:latin typeface="Arial" panose="020B0604020202020204" pitchFamily="34" charset="0"/>
                <a:cs typeface="Arial" panose="020B0604020202020204" pitchFamily="34" charset="0"/>
              </a:rPr>
              <a:t>ssured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estruction</a:t>
            </a:r>
            <a:b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Anti-nuclear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movement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becomes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a global mass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movement</a:t>
            </a: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C7D2480-D878-D844-8BDD-17F7DDFBA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8743"/>
            <a:ext cx="1528763" cy="851693"/>
          </a:xfrm>
          <a:prstGeom prst="rect">
            <a:avLst/>
          </a:prstGeom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1F331DBC-75B0-604E-A1B4-27D2F1192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1508918"/>
            <a:ext cx="5576887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ND 1959 Aldermaston">
            <a:extLst>
              <a:ext uri="{FF2B5EF4-FFF2-40B4-BE49-F238E27FC236}">
                <a16:creationId xmlns:a16="http://schemas.microsoft.com/office/drawing/2014/main" id="{A163DF11-0408-5B43-A332-CDBA5A39A39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4450"/>
            <a:ext cx="8886825" cy="554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75310284-9481-AB43-A027-8257E2EA1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825" y="4389437"/>
            <a:ext cx="3428999" cy="273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1476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408B7D-4213-6D4C-BC13-E3D12292A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5487" y="193675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68: The Non </a:t>
            </a:r>
            <a:r>
              <a:rPr lang="fr-F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Proliferation</a:t>
            </a:r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Treaty</a:t>
            </a:r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: « corner stone »…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8A92366-B0E0-9641-94A8-0D451B745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8743"/>
            <a:ext cx="1528763" cy="851693"/>
          </a:xfrm>
          <a:prstGeom prst="rect">
            <a:avLst/>
          </a:prstGeom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4AF59908-2CA6-AC4C-A00C-8D810B780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7313"/>
            <a:ext cx="11887200" cy="7206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3BA5A783-98BE-1C49-83E2-A41F9B4A7BE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162" y="1357313"/>
            <a:ext cx="4714875" cy="261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748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9A5073-C617-AF48-AE4A-5015D54AE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3138" y="365125"/>
            <a:ext cx="9110662" cy="1325563"/>
          </a:xfrm>
        </p:spPr>
        <p:txBody>
          <a:bodyPr/>
          <a:lstStyle/>
          <a:p>
            <a:r>
              <a:rPr lang="fr-FR" dirty="0"/>
              <a:t>    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48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weeks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occupation : </a:t>
            </a:r>
            <a:b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Women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kick US missiles out!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F0B749E-ECC1-CB41-A815-FA8BC3874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8743"/>
            <a:ext cx="1528763" cy="851693"/>
          </a:xfrm>
          <a:prstGeom prst="rect">
            <a:avLst/>
          </a:prstGeom>
        </p:spPr>
      </p:pic>
      <p:pic>
        <p:nvPicPr>
          <p:cNvPr id="6152" name="Picture 8" descr="Greenham Common peace camp: Remembering one of history's most famous  feminist protests 35 years on | The Independent | The Independent">
            <a:extLst>
              <a:ext uri="{FF2B5EF4-FFF2-40B4-BE49-F238E27FC236}">
                <a16:creationId xmlns:a16="http://schemas.microsoft.com/office/drawing/2014/main" id="{30BA8312-AA3B-7B44-966B-7EC11D098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714" y="2074862"/>
            <a:ext cx="5572124" cy="453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David Hoffman Photo Library | Women's Peace Camp at USAF base Greenham  Common in protest against cruise missiles.">
            <a:extLst>
              <a:ext uri="{FF2B5EF4-FFF2-40B4-BE49-F238E27FC236}">
                <a16:creationId xmlns:a16="http://schemas.microsoft.com/office/drawing/2014/main" id="{1A7CF3AC-BB29-A648-8A6F-C696E9BCC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612" y="3057525"/>
            <a:ext cx="3862388" cy="343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5472EDB-DB6A-464B-A9DB-18A63F3B40A4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5781676" y="6176963"/>
            <a:ext cx="5572124" cy="585786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14" name="Picture 4" descr="Protesters at Greenham Common in December 1982">
            <a:extLst>
              <a:ext uri="{FF2B5EF4-FFF2-40B4-BE49-F238E27FC236}">
                <a16:creationId xmlns:a16="http://schemas.microsoft.com/office/drawing/2014/main" id="{D4A1A0FE-6AF8-1C43-AFF1-8AB01735C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2" y="3253581"/>
            <a:ext cx="4086226" cy="323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604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FB852F-B4BA-4A41-ADEB-255545BE8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80’s :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biggest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ever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demos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CB19AC44-85F7-2C4F-8AC0-840A6A22B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1690688"/>
            <a:ext cx="8405812" cy="548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EF51354-5B98-904C-BF6A-62A212432D4E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0120879" flipV="1">
            <a:off x="838199" y="6176963"/>
            <a:ext cx="11591925" cy="195262"/>
          </a:xfrm>
        </p:spPr>
        <p:txBody>
          <a:bodyPr>
            <a:normAutofit fontScale="32500" lnSpcReduction="20000"/>
          </a:bodyPr>
          <a:lstStyle/>
          <a:p>
            <a:endParaRPr lang="fr-FR" dirty="0"/>
          </a:p>
        </p:txBody>
      </p:sp>
      <p:pic>
        <p:nvPicPr>
          <p:cNvPr id="7178" name="Picture 10" descr="Image for post">
            <a:extLst>
              <a:ext uri="{FF2B5EF4-FFF2-40B4-BE49-F238E27FC236}">
                <a16:creationId xmlns:a16="http://schemas.microsoft.com/office/drawing/2014/main" id="{E3836F8B-86B6-D342-A467-1639BD37A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055" y="1690688"/>
            <a:ext cx="4049243" cy="553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FBCDAFC-A3DE-344A-8F5C-FC94DB906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00908"/>
            <a:ext cx="1528763" cy="851693"/>
          </a:xfrm>
          <a:prstGeom prst="rect">
            <a:avLst/>
          </a:prstGeom>
        </p:spPr>
      </p:pic>
      <p:pic>
        <p:nvPicPr>
          <p:cNvPr id="15" name="Picture 2" descr="Vers la Fin de la Guerre Froide (4) - Page 4 sur 5 - Major-Prépa">
            <a:extLst>
              <a:ext uri="{FF2B5EF4-FFF2-40B4-BE49-F238E27FC236}">
                <a16:creationId xmlns:a16="http://schemas.microsoft.com/office/drawing/2014/main" id="{6B58C6B0-B2D5-B243-9B8D-7585C8473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431" y="1219200"/>
            <a:ext cx="4191469" cy="202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787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09238B-1C86-944C-895B-5E13D425A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pPr algn="ctr"/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Post Cold </a:t>
            </a:r>
            <a:r>
              <a:rPr lang="fr-F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War</a:t>
            </a:r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improvements</a:t>
            </a:r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b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CTBT - ICJ</a:t>
            </a:r>
          </a:p>
        </p:txBody>
      </p:sp>
      <p:pic>
        <p:nvPicPr>
          <p:cNvPr id="9224" name="Picture 8" descr="Nuclear explosion fallout causes cancer and health issues for decades -  Business Insider">
            <a:extLst>
              <a:ext uri="{FF2B5EF4-FFF2-40B4-BE49-F238E27FC236}">
                <a16:creationId xmlns:a16="http://schemas.microsoft.com/office/drawing/2014/main" id="{17043759-D02C-6B47-8DA8-1B75CE55E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31" y="1334296"/>
            <a:ext cx="10163969" cy="648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62217CC0-AA06-E14C-92E3-F71E64C499B0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-371475" y="3743325"/>
            <a:ext cx="8867774" cy="2433638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22" name="Picture 12" descr="Karipbek Kuyukov - Wikipedia">
            <a:extLst>
              <a:ext uri="{FF2B5EF4-FFF2-40B4-BE49-F238E27FC236}">
                <a16:creationId xmlns:a16="http://schemas.microsoft.com/office/drawing/2014/main" id="{B918C25E-4EDB-7145-9D0F-C187A13BA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832" y="0"/>
            <a:ext cx="3382167" cy="461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World Court Project Archives | IALANA">
            <a:extLst>
              <a:ext uri="{FF2B5EF4-FFF2-40B4-BE49-F238E27FC236}">
                <a16:creationId xmlns:a16="http://schemas.microsoft.com/office/drawing/2014/main" id="{98D0743D-8A20-6E41-A8D5-450DF114A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4296"/>
            <a:ext cx="3382167" cy="572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28A6488-F619-8640-B0FB-65AFB7C3E4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00908"/>
            <a:ext cx="1528763" cy="85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438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DFB7D6-BD3A-B943-8EB9-370A8BB89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8500" y="324938"/>
            <a:ext cx="8293100" cy="983162"/>
          </a:xfrm>
        </p:spPr>
        <p:txBody>
          <a:bodyPr/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« The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humanitarian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initiative »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6DBC305-3EE4-A04E-BC33-8A5162FF9D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28600" y="1066800"/>
            <a:ext cx="12306300" cy="67691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22986D7-9732-474C-8D92-40A85860A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0908"/>
            <a:ext cx="1528763" cy="851693"/>
          </a:xfrm>
          <a:prstGeom prst="rect">
            <a:avLst/>
          </a:prstGeom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CFB209EC-299E-E147-82F6-F5906C043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066800"/>
            <a:ext cx="4876800" cy="287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57C322F-3769-C946-B5F0-8A7F6D1D88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2500" y="1066800"/>
            <a:ext cx="47752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30858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7188</TotalTime>
  <Words>152</Words>
  <Application>Microsoft Macintosh PowerPoint</Application>
  <PresentationFormat>Grand écran</PresentationFormat>
  <Paragraphs>21</Paragraphs>
  <Slides>10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Thème Office</vt:lpstr>
      <vt:lpstr>Hiroshima – Nagasaki Aout 1945 NEVER AGAIN!  </vt:lpstr>
      <vt:lpstr>      Stockholm Appeal : 3 million signatures</vt:lpstr>
      <vt:lpstr>          « Remember your humanity, and forget the rest »:    Russel-Einstein Manifesto : Scientists against the bomb</vt:lpstr>
      <vt:lpstr>60’s: Mutual Assured Destruction Anti-nuclear movement becomes a global mass movement</vt:lpstr>
      <vt:lpstr>68: The Non Proliferation Treaty: « corner stone »…</vt:lpstr>
      <vt:lpstr>     48 weeks occupation :  Women kick US missiles out!</vt:lpstr>
      <vt:lpstr>80’s : biggest ever demos!</vt:lpstr>
      <vt:lpstr>Post Cold War improvements:  CTBT - ICJ</vt:lpstr>
      <vt:lpstr>« The humanitarian initiative »</vt:lpstr>
      <vt:lpstr>      2021: NUCLEAR WEAPONS BANNED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Hiroshima –Nagasaki Aout 1945 First use of a nuclear weapon </dc:title>
  <dc:creator>Fossat Fossat</dc:creator>
  <cp:lastModifiedBy>Fossat Fossat</cp:lastModifiedBy>
  <cp:revision>54</cp:revision>
  <dcterms:created xsi:type="dcterms:W3CDTF">2021-01-15T14:00:49Z</dcterms:created>
  <dcterms:modified xsi:type="dcterms:W3CDTF">2021-01-20T13:49:23Z</dcterms:modified>
</cp:coreProperties>
</file>