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6" r:id="rId2"/>
    <p:sldId id="362" r:id="rId3"/>
    <p:sldId id="363" r:id="rId4"/>
    <p:sldId id="364" r:id="rId5"/>
    <p:sldId id="361" r:id="rId6"/>
    <p:sldId id="359" r:id="rId7"/>
    <p:sldId id="368" r:id="rId8"/>
    <p:sldId id="367" r:id="rId9"/>
    <p:sldId id="365" r:id="rId10"/>
    <p:sldId id="370" r:id="rId11"/>
    <p:sldId id="371" r:id="rId12"/>
    <p:sldId id="369" r:id="rId13"/>
    <p:sldId id="372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403"/>
    <a:srgbClr val="CC0000"/>
    <a:srgbClr val="F7B42D"/>
    <a:srgbClr val="FFCC00"/>
    <a:srgbClr val="663300"/>
    <a:srgbClr val="CC9900"/>
    <a:srgbClr val="74716E"/>
    <a:srgbClr val="6A6F78"/>
    <a:srgbClr val="62655B"/>
    <a:srgbClr val="636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0" autoAdjust="0"/>
    <p:restoredTop sz="98939" autoAdjust="0"/>
  </p:normalViewPr>
  <p:slideViewPr>
    <p:cSldViewPr>
      <p:cViewPr>
        <p:scale>
          <a:sx n="60" d="100"/>
          <a:sy n="60" d="100"/>
        </p:scale>
        <p:origin x="1452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E9E5-C288-4ED9-9F77-80C0BF6BA43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E5A8-9784-41A1-A5BD-518113EEEB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AF4CBFA-0CF1-471C-BC8D-D8919E9593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1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474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9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8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9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D2F6C0-9541-4816-B212-D8FFDB9EDB01}" type="datetimeFigureOut">
              <a:rPr lang="en-US" smtClean="0">
                <a:solidFill>
                  <a:prstClr val="white"/>
                </a:solidFill>
              </a:rPr>
              <a:pPr/>
              <a:t>6/17/2020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AF4CBFA-0CF1-471C-BC8D-D8919E9593ED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8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76288"/>
            <a:ext cx="8755856" cy="2347912"/>
          </a:xfrm>
        </p:spPr>
        <p:txBody>
          <a:bodyPr>
            <a:normAutofit/>
          </a:bodyPr>
          <a:lstStyle/>
          <a:p>
            <a:r>
              <a:rPr lang="en-US" dirty="0" smtClean="0"/>
              <a:t>Peace History, 1914-1949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06291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David Cortright</a:t>
            </a:r>
          </a:p>
          <a:p>
            <a:r>
              <a:rPr lang="en-US" dirty="0" smtClean="0"/>
              <a:t>Kroc Institute for International Peace Studies, University of Notre Dame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Einstein In New York 1930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67" y="1905000"/>
            <a:ext cx="3547266" cy="45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World Disarmament Conference </a:t>
            </a:r>
            <a:br>
              <a:rPr lang="en-US" sz="3200" b="1" dirty="0" smtClean="0"/>
            </a:br>
            <a:r>
              <a:rPr lang="en-US" sz="3200" b="1" dirty="0" smtClean="0"/>
              <a:t>The Hague, 1932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" y="1981200"/>
            <a:ext cx="7050157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143000"/>
            <a:ext cx="990600" cy="5235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626549" cy="5494770"/>
          </a:xfrm>
        </p:spPr>
      </p:pic>
    </p:spTree>
    <p:extLst>
      <p:ext uri="{BB962C8B-B14F-4D97-AF65-F5344CB8AC3E}">
        <p14:creationId xmlns:p14="http://schemas.microsoft.com/office/powerpoint/2010/main" val="7511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The Founding of the UN</a:t>
            </a:r>
            <a:br>
              <a:rPr lang="en-US" sz="3200" b="1" dirty="0" smtClean="0"/>
            </a:br>
            <a:r>
              <a:rPr lang="en-US" sz="3200" b="1" dirty="0" smtClean="0"/>
              <a:t>San Francisco, 1945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66526"/>
            <a:ext cx="5791200" cy="45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53400" cy="139903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Einstein and Szilard Letter to Roosevelt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486400" cy="4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06628"/>
            <a:ext cx="3831586" cy="61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e Schnall leads GI March for Peace SF .pdf"/>
          <p:cNvPicPr>
            <a:picLocks noChangeAspect="1"/>
          </p:cNvPicPr>
          <p:nvPr/>
        </p:nvPicPr>
        <p:blipFill rotWithShape="1">
          <a:blip r:embed="rId2"/>
          <a:srcRect l="13884" t="8888" b="15792"/>
          <a:stretch/>
        </p:blipFill>
        <p:spPr>
          <a:xfrm>
            <a:off x="2286000" y="1143000"/>
            <a:ext cx="4428819" cy="50128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95400" y="5562600"/>
            <a:ext cx="6553200" cy="914399"/>
          </a:xfrm>
        </p:spPr>
        <p:txBody>
          <a:bodyPr>
            <a:normAutofit/>
          </a:bodyPr>
          <a:lstStyle/>
          <a:p>
            <a:pPr mar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38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1371600"/>
            <a:ext cx="9372600" cy="9144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soldiers_in_revo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1148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 fov="900000">
              <a:rot lat="1068282" lon="20881103" rev="329159"/>
            </a:camera>
            <a:lightRig rig="brightRoom" dir="t"/>
          </a:scene3d>
        </p:spPr>
      </p:pic>
    </p:spTree>
    <p:extLst>
      <p:ext uri="{BB962C8B-B14F-4D97-AF65-F5344CB8AC3E}">
        <p14:creationId xmlns:p14="http://schemas.microsoft.com/office/powerpoint/2010/main" val="27544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"/>
            <a:ext cx="4419600" cy="66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e-Adda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57400"/>
            <a:ext cx="3447653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Jane Addams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295400"/>
            <a:ext cx="5250656" cy="64611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Jessie Wallace </a:t>
            </a:r>
            <a:r>
              <a:rPr lang="en-US" sz="3200" b="1" dirty="0" err="1" smtClean="0"/>
              <a:t>Hughan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81735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85526"/>
          </a:xfrm>
        </p:spPr>
        <p:txBody>
          <a:bodyPr/>
          <a:lstStyle/>
          <a:p>
            <a:pPr algn="ctr"/>
            <a:r>
              <a:rPr lang="en-US" sz="3200" b="1" dirty="0" smtClean="0"/>
              <a:t>Nguyen Ai </a:t>
            </a:r>
            <a:r>
              <a:rPr lang="en-US" sz="3200" b="1" dirty="0" err="1" smtClean="0"/>
              <a:t>Quoc</a:t>
            </a:r>
            <a:r>
              <a:rPr lang="en-US" sz="3200" b="1" dirty="0" smtClean="0"/>
              <a:t>, 1921</a:t>
            </a:r>
            <a:endParaRPr lang="en-US" sz="3200" b="1" dirty="0"/>
          </a:p>
        </p:txBody>
      </p:sp>
      <p:pic>
        <p:nvPicPr>
          <p:cNvPr id="4" name="Content Placeholder 3" descr="nguyen_ac3afn_nuc3a427c_28ho-chi-minh292c_dc3a9lc3a9guc3a9_indochinois2c_congrc3a8s_communiste_de_marseille2c_19212c_meurisse2c_bnf_galli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398" y="1882775"/>
            <a:ext cx="278120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8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4403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Gand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9000"/>
          </a:blip>
          <a:stretch>
            <a:fillRect/>
          </a:stretch>
        </p:blipFill>
        <p:spPr>
          <a:xfrm>
            <a:off x="228600" y="304800"/>
            <a:ext cx="2547258" cy="350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Gandi_and_Sa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75" y="2757487"/>
            <a:ext cx="1009650" cy="1343025"/>
          </a:xfrm>
          <a:prstGeom prst="rect">
            <a:avLst/>
          </a:prstGeom>
        </p:spPr>
      </p:pic>
      <p:pic>
        <p:nvPicPr>
          <p:cNvPr id="4" name="Picture 3" descr="gandhi_walking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48000" y="990600"/>
            <a:ext cx="28479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andi_and_Nehru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00800" y="152400"/>
            <a:ext cx="2489200" cy="342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3819525" cy="278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3200400"/>
            <a:ext cx="2382592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Bildschirmpräsentation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Verve</vt:lpstr>
      <vt:lpstr>Peace History, 1914-1949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Jessie Wallace Hughan</vt:lpstr>
      <vt:lpstr>Nguyen Ai Quoc, 1921</vt:lpstr>
      <vt:lpstr>PowerPoint-Präsentation</vt:lpstr>
      <vt:lpstr>Einstein In New York 1930</vt:lpstr>
      <vt:lpstr>World Disarmament Conference  The Hague, 1932</vt:lpstr>
      <vt:lpstr>PowerPoint-Präsentation</vt:lpstr>
      <vt:lpstr>The Founding of the UN San Francisco, 1945</vt:lpstr>
      <vt:lpstr>Einstein and Szilard Letter to Roosevelt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Glick</dc:creator>
  <cp:lastModifiedBy>Win10 Pro x64</cp:lastModifiedBy>
  <cp:revision>156</cp:revision>
  <dcterms:created xsi:type="dcterms:W3CDTF">2009-06-17T15:19:40Z</dcterms:created>
  <dcterms:modified xsi:type="dcterms:W3CDTF">2020-06-17T09:19:50Z</dcterms:modified>
</cp:coreProperties>
</file>