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022013" y="-1718469"/>
            <a:ext cx="60798" cy="13901478"/>
          </a:xfrm>
          <a:prstGeom prst="rect">
            <a:avLst/>
          </a:prstGeom>
          <a:solidFill>
            <a:srgbClr val="191919">
              <a:alpha val="6666"/>
            </a:srgbClr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798111" y="5563085"/>
            <a:ext cx="1013631" cy="256912"/>
            <a:chOff x="0" y="0"/>
            <a:chExt cx="2004282" cy="508000"/>
          </a:xfrm>
        </p:grpSpPr>
        <p:sp>
          <p:nvSpPr>
            <p:cNvPr id="4" name="Freeform 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4858471"/>
            <a:ext cx="2552452" cy="652511"/>
            <a:chOff x="0" y="0"/>
            <a:chExt cx="2945064" cy="75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4533740" y="4549455"/>
            <a:ext cx="1013631" cy="256912"/>
            <a:chOff x="0" y="0"/>
            <a:chExt cx="2004282" cy="508000"/>
          </a:xfrm>
        </p:grpSpPr>
        <p:sp>
          <p:nvSpPr>
            <p:cNvPr id="9" name="Freeform 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764330" y="4858471"/>
            <a:ext cx="2552452" cy="652511"/>
            <a:chOff x="0" y="0"/>
            <a:chExt cx="2945064" cy="752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7269370" y="5563085"/>
            <a:ext cx="1013631" cy="256912"/>
            <a:chOff x="0" y="0"/>
            <a:chExt cx="2004282" cy="508000"/>
          </a:xfrm>
        </p:grpSpPr>
        <p:sp>
          <p:nvSpPr>
            <p:cNvPr id="14" name="Freeform 1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99959" y="4858471"/>
            <a:ext cx="2552452" cy="652511"/>
            <a:chOff x="0" y="0"/>
            <a:chExt cx="2945064" cy="7528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0005000" y="4549455"/>
            <a:ext cx="1013631" cy="256912"/>
            <a:chOff x="0" y="0"/>
            <a:chExt cx="2004282" cy="508000"/>
          </a:xfrm>
        </p:grpSpPr>
        <p:sp>
          <p:nvSpPr>
            <p:cNvPr id="19" name="Freeform 1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35589" y="4858471"/>
            <a:ext cx="2552452" cy="652511"/>
            <a:chOff x="0" y="0"/>
            <a:chExt cx="2945064" cy="75287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2740629" y="5563085"/>
            <a:ext cx="1013631" cy="256912"/>
            <a:chOff x="0" y="0"/>
            <a:chExt cx="2004282" cy="508000"/>
          </a:xfrm>
        </p:grpSpPr>
        <p:sp>
          <p:nvSpPr>
            <p:cNvPr id="24" name="Freeform 2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971218" y="4858471"/>
            <a:ext cx="2552452" cy="652511"/>
            <a:chOff x="0" y="0"/>
            <a:chExt cx="2945064" cy="7528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5400000">
            <a:off x="15476259" y="4549455"/>
            <a:ext cx="1013631" cy="256912"/>
            <a:chOff x="0" y="0"/>
            <a:chExt cx="2004282" cy="508000"/>
          </a:xfrm>
        </p:grpSpPr>
        <p:sp>
          <p:nvSpPr>
            <p:cNvPr id="29" name="Freeform 2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4706848" y="4858471"/>
            <a:ext cx="2552452" cy="652511"/>
            <a:chOff x="0" y="0"/>
            <a:chExt cx="2945064" cy="75287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 l="24691" t="9687" r="22951"/>
          <a:stretch>
            <a:fillRect/>
          </a:stretch>
        </p:blipFill>
        <p:spPr>
          <a:xfrm>
            <a:off x="9260255" y="5772054"/>
            <a:ext cx="2503120" cy="28784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rcRect l="24161" t="17785" r="20883"/>
          <a:stretch>
            <a:fillRect/>
          </a:stretch>
        </p:blipFill>
        <p:spPr>
          <a:xfrm>
            <a:off x="14780022" y="5976740"/>
            <a:ext cx="2406104" cy="240045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903" y="1255398"/>
            <a:ext cx="2297064" cy="292930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rcRect l="12656" r="11751" b="3290"/>
          <a:stretch>
            <a:fillRect/>
          </a:stretch>
        </p:blipFill>
        <p:spPr>
          <a:xfrm>
            <a:off x="11879630" y="2099021"/>
            <a:ext cx="2735630" cy="232301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69345" y="1558994"/>
            <a:ext cx="3118917" cy="3118917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"/>
          <a:srcRect l="18935"/>
          <a:stretch>
            <a:fillRect/>
          </a:stretch>
        </p:blipFill>
        <p:spPr>
          <a:xfrm>
            <a:off x="3581152" y="5976740"/>
            <a:ext cx="2735630" cy="2185082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256885" y="4907548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 6 1945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92514" y="4907548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1949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728144" y="4907548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1945–1960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463773" y="4907548"/>
            <a:ext cx="2096083" cy="44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1949</a:t>
            </a:r>
            <a:endParaRPr lang="en-US" sz="2800" b="1" spc="29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199403" y="4907548"/>
            <a:ext cx="2096083" cy="44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 1949</a:t>
            </a:r>
            <a:endParaRPr lang="en-US" sz="2800" b="1" spc="29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4935032" y="4907548"/>
            <a:ext cx="2096083" cy="44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 1949</a:t>
            </a:r>
            <a:endParaRPr lang="en-US" sz="2800" b="1" spc="29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76137" y="6484502"/>
            <a:ext cx="2457578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USA drops </a:t>
            </a:r>
            <a:r>
              <a:rPr lang="en-US" sz="2100" spc="67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first </a:t>
            </a: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atomic bomb on Hiroshima, beginning the Atomic Age.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499959" y="6484502"/>
            <a:ext cx="2552452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Decolonization period in Asia and Africa.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018655" y="6484502"/>
            <a:ext cx="2457578" cy="219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Soviet Union unveils its nuclear bomb and a period of deterrence begins.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811767" y="2003771"/>
            <a:ext cx="2457578" cy="172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Confrontation between the USSR and the USA increases.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83026" y="2003771"/>
            <a:ext cx="2457578" cy="129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North Atlantic Treaty Organization is founded.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754285" y="2441921"/>
            <a:ext cx="2457578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People's Republic of China is founded.</a:t>
            </a:r>
          </a:p>
        </p:txBody>
      </p:sp>
      <p:sp>
        <p:nvSpPr>
          <p:cNvPr id="51" name="TextBox 51"/>
          <p:cNvSpPr txBox="1"/>
          <p:nvPr/>
        </p:nvSpPr>
        <p:spPr>
          <a:xfrm rot="-5400000">
            <a:off x="-3122476" y="4906188"/>
            <a:ext cx="7232747" cy="55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b="1" spc="10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1945-1960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022013" y="-1877122"/>
            <a:ext cx="60798" cy="13901478"/>
          </a:xfrm>
          <a:prstGeom prst="rect">
            <a:avLst/>
          </a:prstGeom>
          <a:solidFill>
            <a:srgbClr val="191919">
              <a:alpha val="6666"/>
            </a:srgbClr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798111" y="5404432"/>
            <a:ext cx="1013631" cy="256912"/>
            <a:chOff x="0" y="0"/>
            <a:chExt cx="2004282" cy="508000"/>
          </a:xfrm>
        </p:grpSpPr>
        <p:sp>
          <p:nvSpPr>
            <p:cNvPr id="4" name="Freeform 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4699818"/>
            <a:ext cx="2552452" cy="652511"/>
            <a:chOff x="0" y="0"/>
            <a:chExt cx="2945064" cy="75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4533740" y="4390802"/>
            <a:ext cx="1013631" cy="256912"/>
            <a:chOff x="0" y="0"/>
            <a:chExt cx="2004282" cy="508000"/>
          </a:xfrm>
        </p:grpSpPr>
        <p:sp>
          <p:nvSpPr>
            <p:cNvPr id="9" name="Freeform 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764330" y="4699818"/>
            <a:ext cx="2552452" cy="652511"/>
            <a:chOff x="0" y="0"/>
            <a:chExt cx="2945064" cy="752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7269370" y="5404432"/>
            <a:ext cx="1013631" cy="256912"/>
            <a:chOff x="0" y="0"/>
            <a:chExt cx="2004282" cy="508000"/>
          </a:xfrm>
        </p:grpSpPr>
        <p:sp>
          <p:nvSpPr>
            <p:cNvPr id="14" name="Freeform 1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99959" y="4699818"/>
            <a:ext cx="2552452" cy="652511"/>
            <a:chOff x="0" y="0"/>
            <a:chExt cx="2945064" cy="7528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0005000" y="4390802"/>
            <a:ext cx="1013631" cy="256912"/>
            <a:chOff x="0" y="0"/>
            <a:chExt cx="2004282" cy="508000"/>
          </a:xfrm>
        </p:grpSpPr>
        <p:sp>
          <p:nvSpPr>
            <p:cNvPr id="19" name="Freeform 1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35589" y="4699818"/>
            <a:ext cx="2552452" cy="652511"/>
            <a:chOff x="0" y="0"/>
            <a:chExt cx="2945064" cy="75287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2740629" y="5404432"/>
            <a:ext cx="1013631" cy="256912"/>
            <a:chOff x="0" y="0"/>
            <a:chExt cx="2004282" cy="508000"/>
          </a:xfrm>
        </p:grpSpPr>
        <p:sp>
          <p:nvSpPr>
            <p:cNvPr id="24" name="Freeform 2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971218" y="4699818"/>
            <a:ext cx="2552452" cy="652511"/>
            <a:chOff x="0" y="0"/>
            <a:chExt cx="2945064" cy="7528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5400000">
            <a:off x="15476259" y="4390802"/>
            <a:ext cx="1013631" cy="256912"/>
            <a:chOff x="0" y="0"/>
            <a:chExt cx="2004282" cy="508000"/>
          </a:xfrm>
        </p:grpSpPr>
        <p:sp>
          <p:nvSpPr>
            <p:cNvPr id="29" name="Freeform 2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4706848" y="4699818"/>
            <a:ext cx="2552452" cy="652511"/>
            <a:chOff x="0" y="0"/>
            <a:chExt cx="2945064" cy="75287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 l="5444" r="3690" b="572"/>
          <a:stretch>
            <a:fillRect/>
          </a:stretch>
        </p:blipFill>
        <p:spPr>
          <a:xfrm>
            <a:off x="6463963" y="2282630"/>
            <a:ext cx="2724150" cy="214249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rcRect l="19272" r="22129"/>
          <a:stretch>
            <a:fillRect/>
          </a:stretch>
        </p:blipFill>
        <p:spPr>
          <a:xfrm>
            <a:off x="9296400" y="5638792"/>
            <a:ext cx="2641161" cy="260293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/>
          <a:srcRect r="15348"/>
          <a:stretch>
            <a:fillRect/>
          </a:stretch>
        </p:blipFill>
        <p:spPr>
          <a:xfrm>
            <a:off x="11748430" y="2004959"/>
            <a:ext cx="2871456" cy="24571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rcRect l="8341" r="9159" b="780"/>
          <a:stretch>
            <a:fillRect/>
          </a:stretch>
        </p:blipFill>
        <p:spPr>
          <a:xfrm>
            <a:off x="14461112" y="5718456"/>
            <a:ext cx="3043923" cy="244361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256885" y="4748895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92514" y="4748895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28144" y="4784138"/>
            <a:ext cx="20960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000" b="1" spc="254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1950s-1970s</a:t>
            </a:r>
            <a:endParaRPr lang="en-US" sz="2000" b="1" spc="254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463773" y="4748895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 1962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199403" y="4748895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935032" y="4748895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1968-70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372600" y="2628900"/>
            <a:ext cx="2176950" cy="846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Cuban Missile Crisis.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952168" y="6046766"/>
            <a:ext cx="2457578" cy="219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Tensions rise following the construction and fortification of the Berlin Wall.</a:t>
            </a:r>
          </a:p>
        </p:txBody>
      </p:sp>
      <p:sp>
        <p:nvSpPr>
          <p:cNvPr id="45" name="TextBox 45"/>
          <p:cNvSpPr txBox="1"/>
          <p:nvPr/>
        </p:nvSpPr>
        <p:spPr>
          <a:xfrm rot="-5400000">
            <a:off x="-3141526" y="4747535"/>
            <a:ext cx="7232747" cy="55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b="1" spc="10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1960-1990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463963" y="6046766"/>
            <a:ext cx="2624444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000" spc="64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Vietnam War leads to large peace marches around the world, particularly in the US, alongside the civil rights movement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706848" y="2283268"/>
            <a:ext cx="2552452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Signing of the Non-Proliferation Treaty (NPT).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52800" y="5723853"/>
            <a:ext cx="2882111" cy="2918593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3859203" y="2760141"/>
            <a:ext cx="2457578" cy="85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Formation of the Warsaw Pact.</a:t>
            </a: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1849" y="2241579"/>
            <a:ext cx="2783067" cy="2183548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1076137" y="6247794"/>
            <a:ext cx="2457578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Hydrogen bomb testing leads to protest.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022013" y="-1531490"/>
            <a:ext cx="60798" cy="13901478"/>
          </a:xfrm>
          <a:prstGeom prst="rect">
            <a:avLst/>
          </a:prstGeom>
          <a:solidFill>
            <a:srgbClr val="191919">
              <a:alpha val="6666"/>
            </a:srgbClr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798111" y="5750064"/>
            <a:ext cx="1013631" cy="256912"/>
            <a:chOff x="0" y="0"/>
            <a:chExt cx="2004282" cy="508000"/>
          </a:xfrm>
        </p:grpSpPr>
        <p:sp>
          <p:nvSpPr>
            <p:cNvPr id="4" name="Freeform 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5045450"/>
            <a:ext cx="2552452" cy="652511"/>
            <a:chOff x="0" y="0"/>
            <a:chExt cx="2945064" cy="75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4533740" y="4736434"/>
            <a:ext cx="1013631" cy="256912"/>
            <a:chOff x="0" y="0"/>
            <a:chExt cx="2004282" cy="508000"/>
          </a:xfrm>
        </p:grpSpPr>
        <p:sp>
          <p:nvSpPr>
            <p:cNvPr id="9" name="Freeform 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764330" y="5045450"/>
            <a:ext cx="2552452" cy="652511"/>
            <a:chOff x="0" y="0"/>
            <a:chExt cx="2945064" cy="752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7269370" y="5750064"/>
            <a:ext cx="1013631" cy="256912"/>
            <a:chOff x="0" y="0"/>
            <a:chExt cx="2004282" cy="508000"/>
          </a:xfrm>
        </p:grpSpPr>
        <p:sp>
          <p:nvSpPr>
            <p:cNvPr id="14" name="Freeform 1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99959" y="5045450"/>
            <a:ext cx="2552452" cy="652511"/>
            <a:chOff x="0" y="0"/>
            <a:chExt cx="2945064" cy="7528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0005000" y="4736434"/>
            <a:ext cx="1013631" cy="256912"/>
            <a:chOff x="0" y="0"/>
            <a:chExt cx="2004282" cy="508000"/>
          </a:xfrm>
        </p:grpSpPr>
        <p:sp>
          <p:nvSpPr>
            <p:cNvPr id="19" name="Freeform 1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35589" y="5045450"/>
            <a:ext cx="2552452" cy="652511"/>
            <a:chOff x="0" y="0"/>
            <a:chExt cx="2945064" cy="75287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2740629" y="5750064"/>
            <a:ext cx="1013631" cy="256912"/>
            <a:chOff x="0" y="0"/>
            <a:chExt cx="2004282" cy="508000"/>
          </a:xfrm>
        </p:grpSpPr>
        <p:sp>
          <p:nvSpPr>
            <p:cNvPr id="24" name="Freeform 2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971218" y="5045450"/>
            <a:ext cx="2552452" cy="652511"/>
            <a:chOff x="0" y="0"/>
            <a:chExt cx="2945064" cy="7528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5400000">
            <a:off x="15476259" y="4736434"/>
            <a:ext cx="1013631" cy="256912"/>
            <a:chOff x="0" y="0"/>
            <a:chExt cx="2004282" cy="508000"/>
          </a:xfrm>
        </p:grpSpPr>
        <p:sp>
          <p:nvSpPr>
            <p:cNvPr id="29" name="Freeform 2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4706848" y="5045450"/>
            <a:ext cx="2552452" cy="652511"/>
            <a:chOff x="0" y="0"/>
            <a:chExt cx="2945064" cy="75287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 l="29468"/>
          <a:stretch>
            <a:fillRect/>
          </a:stretch>
        </p:blipFill>
        <p:spPr>
          <a:xfrm>
            <a:off x="3838527" y="6247015"/>
            <a:ext cx="2660970" cy="251517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6004" y="6193787"/>
            <a:ext cx="3231052" cy="212710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/>
          <a:srcRect l="9162" r="6792" b="1325"/>
          <a:stretch>
            <a:fillRect/>
          </a:stretch>
        </p:blipFill>
        <p:spPr>
          <a:xfrm>
            <a:off x="11809284" y="2286000"/>
            <a:ext cx="2876321" cy="207813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rcRect l="14083" r="7238"/>
          <a:stretch>
            <a:fillRect/>
          </a:stretch>
        </p:blipFill>
        <p:spPr>
          <a:xfrm>
            <a:off x="6837669" y="1725197"/>
            <a:ext cx="1877032" cy="275419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/>
          <a:srcRect l="23394" r="15075"/>
          <a:stretch>
            <a:fillRect/>
          </a:stretch>
        </p:blipFill>
        <p:spPr>
          <a:xfrm>
            <a:off x="9316692" y="6130763"/>
            <a:ext cx="2390246" cy="258815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256885" y="5094527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992514" y="5094527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728144" y="5094527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1981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463773" y="5094527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1985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199403" y="5094527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b="1" spc="2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1987-1988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935032" y="5094527"/>
            <a:ext cx="209608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800" b="1" spc="29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 1990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859203" y="1382886"/>
            <a:ext cx="245757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NATO threatens to deploy new nuclear weapons in Europe as part of the "double-track decision".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675852" y="6593061"/>
            <a:ext cx="2457578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Ronald Reagan assumes office and a hardline policy against the USSR.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916022" y="1186815"/>
            <a:ext cx="2457578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Charter of Paris for a New Europe seeks to integrate the Eastern bloc into a larger European cooperation.</a:t>
            </a:r>
          </a:p>
        </p:txBody>
      </p:sp>
      <p:sp>
        <p:nvSpPr>
          <p:cNvPr id="47" name="TextBox 47"/>
          <p:cNvSpPr txBox="1"/>
          <p:nvPr/>
        </p:nvSpPr>
        <p:spPr>
          <a:xfrm rot="-5400000">
            <a:off x="-3141526" y="5093167"/>
            <a:ext cx="7232747" cy="55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b="1" spc="10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1975-1990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102278" y="1163811"/>
            <a:ext cx="245757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Gorbachev assumes power in the USSR and works with Reagan amidst peace movement activities.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88041" y="6383943"/>
            <a:ext cx="2552452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Intermediate-Range Nuclear Forces (INF) Treaty is signed by the USA and USSR and enters into effect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76137" y="6552928"/>
            <a:ext cx="2457578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Helsinki Accords are signed by countries of the Eastern and Western blocs.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7"/>
          <a:srcRect r="20974"/>
          <a:stretch>
            <a:fillRect/>
          </a:stretch>
        </p:blipFill>
        <p:spPr>
          <a:xfrm>
            <a:off x="951154" y="2120423"/>
            <a:ext cx="2707544" cy="208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Benutzerdefiniert</PresentationFormat>
  <Paragraphs>39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Timeline Cycle Presentation</dc:title>
  <dc:creator>Win10 Pro x64</dc:creator>
  <cp:lastModifiedBy>Win10 Pro x64</cp:lastModifiedBy>
  <cp:revision>5</cp:revision>
  <dcterms:created xsi:type="dcterms:W3CDTF">2006-08-16T00:00:00Z</dcterms:created>
  <dcterms:modified xsi:type="dcterms:W3CDTF">2020-06-16T16:04:28Z</dcterms:modified>
  <dc:identifier>DAD-rSoVoBQ</dc:identifier>
</cp:coreProperties>
</file>